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ohDBMS-DEV" initials="p" lastIdx="1" clrIdx="0">
    <p:extLst>
      <p:ext uri="{19B8F6BF-5375-455C-9EA6-DF929625EA0E}">
        <p15:presenceInfo xmlns:p15="http://schemas.microsoft.com/office/powerpoint/2012/main" userId="partohDBMS-DE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876-0ADF-4121-B104-E99C1921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569B4-15B3-4041-8BC1-B4DC8A05D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71152-1A74-470D-B6DB-0EE85AAB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FD02B-1DAC-488D-A77A-2623F60D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8CA7-DA37-4D57-8816-6963C620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4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A00D-83C8-4740-8359-5D9113A1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B7381-B918-4A4A-B31F-5500D2D6A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FD8CF-4A86-4BD4-BD2B-C1666BC3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867C4-7829-4ACF-ADAB-99DAFF709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FAB26-C9C6-4DB1-B38F-98A4E0F4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0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10CE3D-DD33-49A5-ABAE-9DD4E4A3F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BA92B-06A5-4E98-BDF2-36991E87A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434AC-D8D1-4D1E-89F2-98E71BB2F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6FF79-514E-458F-9343-3A3D8BAC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ADCA-1FC9-4F95-85E9-704FD67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6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41F6-6447-4FB4-8572-88203187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1C0DB-63E9-4631-8E36-B927D7977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D934D-BA72-4CF3-BCC7-AC31B876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90C21-D50D-4AE3-9AAA-670B3D0A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C95C9-3AF9-41A0-981A-E032818F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0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1F6E-73A5-4F25-9478-A49AB2CD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542A2-FA3D-42E7-9989-097471C14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26F6-4F3A-445A-9369-02FF42E1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E723A-3999-431C-A921-6792FDE4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783FD-01CB-4207-A872-10BD35C3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0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41D9-A432-4719-A345-6B5808FB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38C7-5E9B-42AB-805F-7E0E86756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B6E11-4120-4174-A269-E34DA9186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3E95A-05D2-40DC-817F-172B4234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F793A-73DC-4139-9D99-93754D1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E9D7C-67B5-4821-BCE3-4415091D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15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31F2-34CF-49AE-8E51-EDD01F9E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C6457-F769-4C25-9383-DE8A4E0F0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61F43-E5E7-413B-8E88-095FF21D6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68368-B008-4A6E-ACE3-61F34E60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E9147-B450-4166-9170-62ABF9FAF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3D484D-97E4-4426-866D-1D52A7860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AFC2C-E2F8-4711-9D46-3C95A602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3EFC85-B58D-44D1-A227-890FBB2E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1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8FD7-9B99-4BBE-AD5A-731622A2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1A514-6D98-4BDA-A0D7-78860350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E5C27-5196-4883-AFAA-57568A7D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4E765-F341-497A-8505-EB864F4B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4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9A2A2E-FE27-49F4-9462-DDDC9AFC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1620D-32E3-4B2A-898C-30251F52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A9300-9160-40E9-8CAA-CA2D39B1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3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C312-F554-4F7F-93E8-3BE457D9C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6B1DD-3CD6-4452-BAD8-3CEC3B2EE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A19C7-086A-4532-B2D7-510A308A5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6C625-96C0-4317-BAAD-00E850CB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6A9B5-16E5-4ADB-942B-B10F92D9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385F-96B9-40AA-920A-22EAB78C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95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4A93-D0AE-4F48-9DA8-90C0A235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7E09B-D63E-40BC-B88A-5C78F9B2D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E1A-57C8-4E06-9344-28B6B32B3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D950E-72EA-43A3-8E3D-C2D65D66C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F5D6C-A35B-4404-81E0-972AEC0A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9CCD0-CE43-4253-91F1-BBF8788E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5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81186-D0ED-41B3-B254-7A6DF419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59EE4-6FD8-4708-9BFA-BDAC5751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3099C-9051-49B0-997D-CAEF6F640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9C62-4DFB-4AEC-A7FC-848A21D3EFF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30F2-858B-425E-B90F-9545539E8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2AF77-905D-471D-B9B0-6D7872BAB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A6FD-2E64-4DF6-8CCD-94284C1C4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N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4BB2-5EE5-4E3A-974B-219E5F2C7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8352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highlight>
                  <a:srgbClr val="00FF00"/>
                </a:highlight>
              </a:rPr>
              <a:t>Multimedia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75253-41F8-4099-866C-57465005D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550"/>
            <a:ext cx="12192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138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75">
        <p15:prstTrans prst="drape"/>
      </p:transition>
    </mc:Choice>
    <mc:Fallback>
      <p:transition spd="slow" advTm="507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4E481-B4B4-4C6A-8E37-1FF6B8FB1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09"/>
            <a:ext cx="10515600" cy="6511636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                                            </a:t>
            </a:r>
            <a:r>
              <a:rPr lang="en-US" b="1" u="sng" dirty="0">
                <a:solidFill>
                  <a:srgbClr val="002060"/>
                </a:solidFill>
              </a:rPr>
              <a:t>ABSTRACT</a:t>
            </a:r>
          </a:p>
          <a:p>
            <a:r>
              <a:rPr lang="en-US" b="1" u="sng" dirty="0"/>
              <a:t>                                              </a:t>
            </a:r>
          </a:p>
          <a:p>
            <a:r>
              <a:rPr lang="en-US" b="1" dirty="0"/>
              <a:t>                                   </a:t>
            </a:r>
            <a:r>
              <a:rPr lang="en-US" b="1" u="sng" dirty="0">
                <a:solidFill>
                  <a:srgbClr val="002060"/>
                </a:solidFill>
              </a:rPr>
              <a:t>GENERAL INFORMATION</a:t>
            </a:r>
          </a:p>
          <a:p>
            <a:r>
              <a:rPr lang="en-US" b="1" dirty="0"/>
              <a:t>The multimedia project designed will help to create awareness towards COVID-19 pandemic that has been  a greater challenge to many activities Kenya and worldwide at large.</a:t>
            </a:r>
          </a:p>
          <a:p>
            <a:endParaRPr lang="en-US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DAA3F-B856-4B9E-B5D3-1B63B5BD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923310"/>
            <a:ext cx="6227618" cy="375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DC619-7101-4C2C-8EA5-4D2E0323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19" y="2923311"/>
            <a:ext cx="5126181" cy="37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338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5828">
        <p15:prstTrans prst="drape"/>
      </p:transition>
    </mc:Choice>
    <mc:Fallback>
      <p:transition spd="slow" advTm="1582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3509E3-2625-449A-A6C0-51D68144C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2400"/>
            <a:ext cx="12039600" cy="6705600"/>
          </a:xfrm>
        </p:spPr>
        <p:txBody>
          <a:bodyPr/>
          <a:lstStyle/>
          <a:p>
            <a:r>
              <a:rPr lang="en-US" b="1" i="1" u="sng" dirty="0">
                <a:solidFill>
                  <a:srgbClr val="00B050"/>
                </a:solidFill>
              </a:rPr>
              <a:t>What will the animation achieve</a:t>
            </a:r>
          </a:p>
          <a:p>
            <a:r>
              <a:rPr lang="en-US" b="1" i="1" dirty="0">
                <a:solidFill>
                  <a:srgbClr val="002060"/>
                </a:solidFill>
              </a:rPr>
              <a:t>It will educate people on what covid-19 is and its protocol</a:t>
            </a:r>
          </a:p>
          <a:p>
            <a:r>
              <a:rPr lang="en-US" b="1" i="1" dirty="0">
                <a:solidFill>
                  <a:srgbClr val="002060"/>
                </a:solidFill>
              </a:rPr>
              <a:t>It will also emphasize on the wearing of face masks and keeping away of people violating the established protocols by WHO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41EB0-4744-41AC-81BD-F30F1BE27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1927"/>
            <a:ext cx="7384473" cy="494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433DC-1925-47FA-963F-EA447A1C3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473" y="1911928"/>
            <a:ext cx="4599709" cy="49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016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3185">
        <p15:prstTrans prst="drape"/>
      </p:transition>
    </mc:Choice>
    <mc:Fallback>
      <p:transition spd="slow" advTm="1318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40D118-2B58-4DDD-9278-4BED28578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0836"/>
            <a:ext cx="12192000" cy="6747164"/>
          </a:xfrm>
        </p:spPr>
        <p:txBody>
          <a:bodyPr/>
          <a:lstStyle/>
          <a:p>
            <a:r>
              <a:rPr lang="en-US" dirty="0"/>
              <a:t>When should the animation used</a:t>
            </a:r>
          </a:p>
          <a:p>
            <a:r>
              <a:rPr lang="en-US" dirty="0"/>
              <a:t>It should be used 24/7 to educate people to practice measures set to control the spread of COVID-19(</a:t>
            </a:r>
            <a:r>
              <a:rPr lang="en-US" dirty="0">
                <a:solidFill>
                  <a:srgbClr val="00B050"/>
                </a:solidFill>
              </a:rPr>
              <a:t>coronal ni real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14FFB-BF26-4D84-AC02-F36BFA65B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2" y="1302327"/>
            <a:ext cx="5832762" cy="5444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BAD0D-BD07-40D3-814E-30B58AD13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44" y="1302327"/>
            <a:ext cx="6165273" cy="54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42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8184">
        <p15:prstTrans prst="drape"/>
      </p:transition>
    </mc:Choice>
    <mc:Fallback>
      <p:transition spd="slow" advTm="818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d">
            <a:hlinkClick r:id="" action="ppaction://media"/>
            <a:extLst>
              <a:ext uri="{FF2B5EF4-FFF2-40B4-BE49-F238E27FC236}">
                <a16:creationId xmlns:a16="http://schemas.microsoft.com/office/drawing/2014/main" id="{E468ABD8-6464-4D36-B03A-64BB59B0524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366"/>
            <a:ext cx="12182475" cy="6863366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3" name="cd">
            <a:hlinkClick r:id="" action="ppaction://media"/>
            <a:extLst>
              <a:ext uri="{FF2B5EF4-FFF2-40B4-BE49-F238E27FC236}">
                <a16:creationId xmlns:a16="http://schemas.microsoft.com/office/drawing/2014/main" id="{6EB0B07B-976E-4C59-B8FA-4B4D17CAE9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2">
                  <p14:trim end="17022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12182474" y="0"/>
            <a:ext cx="45719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9859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250" advTm="108555">
        <p15:prstTrans prst="drape"/>
      </p:transition>
    </mc:Choice>
    <mc:Fallback>
      <p:transition spd="slow" advTm="1085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241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21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8280" objId="2"/>
        <p14:triggerEvt type="onClick" time="8323" objId="2"/>
        <p14:stopEvt time="91484" objId="2"/>
        <p14:playEvt time="91490" objId="2"/>
        <p14:playEvt time="107377" objId="3"/>
        <p14:stopEvt time="108555" objId="2"/>
        <p14:stopEvt time="108555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100</Words>
  <Application>Microsoft Office PowerPoint</Application>
  <PresentationFormat>Widescreen</PresentationFormat>
  <Paragraphs>10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Multimedia project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project</dc:title>
  <dc:creator>partohDBMS-DEV</dc:creator>
  <cp:lastModifiedBy>partohDBMS-DEV</cp:lastModifiedBy>
  <cp:revision>1</cp:revision>
  <dcterms:created xsi:type="dcterms:W3CDTF">2021-07-30T09:47:04Z</dcterms:created>
  <dcterms:modified xsi:type="dcterms:W3CDTF">2021-07-30T11:11:13Z</dcterms:modified>
</cp:coreProperties>
</file>